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tikopava.cz/upload/8de03blb.jpg" TargetMode="External"/><Relationship Id="rId3" Type="http://schemas.openxmlformats.org/officeDocument/2006/relationships/hyperlink" Target="https://upload.wikimedia.org/wikipedia/commons/b/b2/Hrusice_CZ_Josef_Lada_bust_320.jpg" TargetMode="External"/><Relationship Id="rId7" Type="http://schemas.openxmlformats.org/officeDocument/2006/relationships/hyperlink" Target="https://www.kfbz.cz/sites/default/files/styles/teaser_image/public/images/teaser-images/ladova450-2.jpg?itok=6ZaWABYt" TargetMode="External"/><Relationship Id="rId12" Type="http://schemas.openxmlformats.org/officeDocument/2006/relationships/hyperlink" Target="https://www.antiknihy.cz/fotky21852/fotos/_vyr_134542017-11-06_Scan_001-024.jpg" TargetMode="External"/><Relationship Id="rId2" Type="http://schemas.openxmlformats.org/officeDocument/2006/relationships/hyperlink" Target="https://commons.wikimedia.org/w/index.php?curid=73492439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ojetice.cz/wp-content/uploads/2018/05/25_05_2018_hrusice-724x1024.jpg" TargetMode="External"/><Relationship Id="rId11" Type="http://schemas.openxmlformats.org/officeDocument/2006/relationships/hyperlink" Target="http://wales.cz/download/img/produkty/26033-b-o-chytre-kmotre-lisce.png" TargetMode="External"/><Relationship Id="rId5" Type="http://schemas.openxmlformats.org/officeDocument/2006/relationships/hyperlink" Target="https://upload.wikimedia.org/wikipedia/commons/thumb/7/70/Cesta_kocoura_Mike%C5%A1e,_Ko%C5%BEen%C3%BD_vrch.jpg/800px-Cesta_kocoura_Mike%C5%A1e,_Ko%C5%BEen%C3%BD_vrch.jpg" TargetMode="External"/><Relationship Id="rId10" Type="http://schemas.openxmlformats.org/officeDocument/2006/relationships/hyperlink" Target="https://cdn.albatrosmedia.cz/Images/Product/10651640/?ts=636575456798130000" TargetMode="External"/><Relationship Id="rId4" Type="http://schemas.openxmlformats.org/officeDocument/2006/relationships/hyperlink" Target="https://upload.wikimedia.org/wikipedia/commons/f/f2/Hrusice_CZ_villa_of_Josef_Lada_330.jpg" TargetMode="External"/><Relationship Id="rId9" Type="http://schemas.openxmlformats.org/officeDocument/2006/relationships/hyperlink" Target="https://www.s-antikvariat.cz/media/smetana/catalog/product/cache/1/image/9df78eab33525d08d6e5fb8d27136e95/zzpoezie/IMG_20151210_001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Josef Lada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altLang="cs-CZ" sz="2000" dirty="0" smtClean="0"/>
              <a:t>               * 17</a:t>
            </a:r>
            <a:r>
              <a:rPr lang="cs-CZ" altLang="cs-CZ" sz="2000" dirty="0"/>
              <a:t>. </a:t>
            </a:r>
            <a:r>
              <a:rPr lang="cs-CZ" altLang="cs-CZ" sz="2000" dirty="0" smtClean="0"/>
              <a:t>12. 1887	     Hrusice</a:t>
            </a:r>
          </a:p>
          <a:p>
            <a:pPr algn="ctr"/>
            <a:r>
              <a:rPr lang="cs-CZ" sz="2000" dirty="0" smtClean="0"/>
              <a:t>     	      +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14. </a:t>
            </a:r>
            <a:r>
              <a:rPr lang="cs-CZ" altLang="cs-CZ" sz="2000" dirty="0" smtClean="0"/>
              <a:t>12. 1957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     Praha</a:t>
            </a:r>
          </a:p>
          <a:p>
            <a:pPr algn="ctr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351" y="2334154"/>
            <a:ext cx="20574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Obrázky:</a:t>
            </a:r>
            <a:r>
              <a:rPr lang="cs-CZ" dirty="0"/>
              <a:t/>
            </a:r>
            <a:br>
              <a:rPr lang="cs-CZ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/>
              <a:t>Autor: Anonymní – http://www.digitalniknihovna.cz/mzk/view/uuid:332ec6af-a258-11e0-be09-0050569d679d?page=uuid:37bd016a-a258-11e0-be09-0050569d679d&amp;amp;fulltext=%22josef%20lada%22 Divadelní list Národního divadla, 17. 9. 1940, Volné dílo, </a:t>
            </a:r>
            <a:r>
              <a:rPr lang="cs-CZ" dirty="0">
                <a:hlinkClick r:id="rId2"/>
              </a:rPr>
              <a:t>https://commons.wikimedia.org/w/index.php?curid=73492439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3"/>
              </a:rPr>
              <a:t>https://upload.wikimedia.org/wikipedia/commons/b/b2/Hrusice_CZ_Josef_Lada_bust_320.jpg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4"/>
              </a:rPr>
              <a:t>https://upload.wikimedia.org/wikipedia/commons/f/f2/Hrusice_CZ_villa_of_Josef_Lada_330.jpg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5"/>
              </a:rPr>
              <a:t>https://upload.wikimedia.org/wikipedia/commons/thumb/7/70/Cesta_kocoura_Mike%C5%A1e%2C_Ko%C5%BEen%C3%BD_vrch.jpg/800px-Cesta_kocoura_Mike%C5%A1e%2C_Ko%C5%BEen%C3%BD_vrch.jpg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6"/>
              </a:rPr>
              <a:t>https://svojetice.cz/wp-content/uploads/2018/05/25_05_2018_hrusice-724x1024.jpg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7"/>
              </a:rPr>
              <a:t>https://www.kfbz.cz/sites/default/files/styles/teaser_image/public/images/teaser-images/ladova450-2.jpg?itok=6ZaWABYt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8"/>
              </a:rPr>
              <a:t>http://www.antikopava.cz/upload/8de03blb.jpg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9"/>
              </a:rPr>
              <a:t>https://www.s-antikvariat.cz/media/smetana/catalog/product/cache/1/image/9df78eab33525d08d6e5fb8d27136e95/zzpoezie/IMG_20151210_0018.jpg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10"/>
              </a:rPr>
              <a:t>https://cdn.albatrosmedia.cz/Images/Product/10651640/?ts=636575456798130000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11"/>
              </a:rPr>
              <a:t>http://wales.cz/download/img/produkty/26033-b-o-chytre-kmotre-lisce.png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12"/>
              </a:rPr>
              <a:t>https://www.antiknihy.cz/fotky21852/fotos/_vyr_134542017-11-06_Scan_001-024.jpg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59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cs-CZ" altLang="cs-CZ" sz="2000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busta Josefa Lady na pomníku v Hrusicích, autor </a:t>
            </a:r>
            <a:r>
              <a:rPr lang="cs-CZ" altLang="cs-CZ" sz="2000" b="1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Zdeněk </a:t>
            </a:r>
            <a:r>
              <a:rPr lang="cs-CZ" altLang="cs-CZ" sz="2000" b="1" kern="0" cap="none" dirty="0" err="1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Šejnost</a:t>
            </a:r>
            <a:r>
              <a:rPr lang="cs-CZ" altLang="cs-CZ" sz="2000" kern="0" cap="none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cs-CZ" altLang="cs-CZ" sz="2000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(1951</a:t>
            </a:r>
            <a:r>
              <a:rPr lang="cs-CZ" altLang="cs-CZ" sz="2000" kern="0" cap="none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br>
              <a:rPr lang="cs-CZ" altLang="cs-CZ" sz="2000" kern="0" cap="none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cs-CZ" altLang="cs-CZ" sz="2000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cs-CZ" altLang="cs-CZ" sz="2000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cs-CZ" altLang="cs-CZ" sz="2000" kern="0" cap="none" dirty="0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+mn-cs"/>
              </a:rPr>
              <a:t>BUSTA, BYSTA = najdi ve Slovníku cizích slov nebo ve Slovníku </a:t>
            </a:r>
            <a:r>
              <a:rPr lang="cs-CZ" altLang="cs-CZ" sz="2000" kern="0" cap="none" smtClean="0">
                <a:ln>
                  <a:noFill/>
                </a:ln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+mn-cs"/>
              </a:rPr>
              <a:t>spisovné češtiny</a:t>
            </a:r>
            <a:r>
              <a:rPr lang="cs-CZ" altLang="cs-CZ" sz="2000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cs-CZ" altLang="cs-CZ" sz="2000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86" y="685800"/>
            <a:ext cx="2711053" cy="3614738"/>
          </a:xfrm>
        </p:spPr>
      </p:pic>
    </p:spTree>
    <p:extLst>
      <p:ext uri="{BB962C8B-B14F-4D97-AF65-F5344CB8AC3E}">
        <p14:creationId xmlns:p14="http://schemas.microsoft.com/office/powerpoint/2010/main" val="128904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cs-CZ" sz="2600" b="1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Ladova vila</a:t>
            </a:r>
            <a:r>
              <a:rPr lang="cs-CZ" altLang="cs-CZ" sz="2600" kern="0" cap="none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v Hrusicích, dnes památník Josefa Lady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110947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74" y="490450"/>
            <a:ext cx="4313981" cy="61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Život a dílo Josefa Lady</a:t>
            </a:r>
            <a:endParaRPr lang="cs-CZ" sz="5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Times New Roman" panose="02020603050405020304" pitchFamily="18" charset="0"/>
              </a:rPr>
              <a:t>český </a:t>
            </a:r>
            <a:r>
              <a:rPr lang="cs-CZ" altLang="cs-CZ" sz="2400" dirty="0">
                <a:latin typeface="Times New Roman" panose="02020603050405020304" pitchFamily="18" charset="0"/>
              </a:rPr>
              <a:t>malíř, ilustrátor a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spisovatel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Times New Roman" panose="02020603050405020304" pitchFamily="18" charset="0"/>
              </a:rPr>
              <a:t>narodil se v </a:t>
            </a:r>
            <a:r>
              <a:rPr lang="cs-CZ" altLang="cs-CZ" sz="2400" dirty="0">
                <a:latin typeface="Times New Roman" panose="02020603050405020304" pitchFamily="18" charset="0"/>
              </a:rPr>
              <a:t>rodině ševce v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Hrusicích, z Hrusic </a:t>
            </a:r>
            <a:r>
              <a:rPr lang="cs-CZ" altLang="cs-CZ" sz="2400" dirty="0">
                <a:latin typeface="Times New Roman" panose="02020603050405020304" pitchFamily="18" charset="0"/>
              </a:rPr>
              <a:t>a okolí také čerpal řadu námětů svých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obrazů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Times New Roman" panose="02020603050405020304" pitchFamily="18" charset="0"/>
              </a:rPr>
              <a:t>ve čtrnácti</a:t>
            </a:r>
            <a:r>
              <a:rPr lang="cs-CZ" altLang="cs-CZ" sz="2400" dirty="0">
                <a:latin typeface="Times New Roman" panose="02020603050405020304" pitchFamily="18" charset="0"/>
              </a:rPr>
              <a:t> letech odešel do Prahy, aby se učil malířem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pokojů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Times New Roman" panose="02020603050405020304" pitchFamily="18" charset="0"/>
              </a:rPr>
              <a:t>v kresbě byl samoukem, postupně si vyvinul osobitý styl s typickou silnou linkou a zaoblenými tvary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postav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Times New Roman" panose="02020603050405020304" pitchFamily="18" charset="0"/>
              </a:rPr>
              <a:t> protože </a:t>
            </a:r>
            <a:r>
              <a:rPr lang="cs-CZ" altLang="cs-CZ" sz="2400" dirty="0">
                <a:latin typeface="Times New Roman" panose="02020603050405020304" pitchFamily="18" charset="0"/>
              </a:rPr>
              <a:t>od dětství neviděl na pravé oko, chybělo mu prostorové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   	vidění</a:t>
            </a:r>
            <a:endParaRPr lang="cs-CZ" altLang="cs-CZ" sz="2400" dirty="0">
              <a:latin typeface="Times New Roman" panose="02020603050405020304" pitchFamily="18" charset="0"/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7194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Alena </a:t>
            </a:r>
            <a:r>
              <a:rPr lang="cs-CZ" dirty="0" err="1" smtClean="0"/>
              <a:t>ladová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altLang="cs-CZ" dirty="0">
                <a:latin typeface="Times New Roman" panose="02020603050405020304" pitchFamily="18" charset="0"/>
              </a:rPr>
              <a:t>(1925–1992)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dcera Josefa 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ilustrátorka a </a:t>
            </a:r>
            <a:r>
              <a:rPr lang="cs-CZ" dirty="0" smtClean="0"/>
              <a:t>malířka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 svém </a:t>
            </a:r>
            <a:r>
              <a:rPr lang="cs-CZ" dirty="0"/>
              <a:t>otci napsala knihu </a:t>
            </a:r>
            <a:r>
              <a:rPr lang="cs-CZ" dirty="0">
                <a:solidFill>
                  <a:srgbClr val="00B050"/>
                </a:solidFill>
              </a:rPr>
              <a:t>Můj táta Josef Lada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91" y="1257300"/>
            <a:ext cx="523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6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dílo </a:t>
            </a:r>
            <a:r>
              <a:rPr lang="cs-CZ" dirty="0" err="1" smtClean="0"/>
              <a:t>josefa</a:t>
            </a:r>
            <a:r>
              <a:rPr lang="cs-CZ" dirty="0" smtClean="0"/>
              <a:t> lady </a:t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sz="2800" dirty="0" smtClean="0"/>
              <a:t>napsal a ilustroval mnoho knih pro děti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693592"/>
            <a:ext cx="2729345" cy="3912428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67" y="2693592"/>
            <a:ext cx="2740820" cy="39124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59" y="2699670"/>
            <a:ext cx="2870054" cy="39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2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049" y="973887"/>
            <a:ext cx="3333750" cy="49434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02" y="973887"/>
            <a:ext cx="3702471" cy="50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4918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134</TotalTime>
  <Words>108</Words>
  <Application>Microsoft Office PowerPoint</Application>
  <PresentationFormat>Širokoúhlá obrazovka</PresentationFormat>
  <Paragraphs>18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Řez</vt:lpstr>
      <vt:lpstr>Josef Lada</vt:lpstr>
      <vt:lpstr>busta Josefa Lady na pomníku v Hrusicích, autor Zdeněk Šejnost (1951)  BUSTA, BYSTA = najdi ve Slovníku cizích slov nebo ve Slovníku spisovné češtiny </vt:lpstr>
      <vt:lpstr>Ladova vila v Hrusicích, dnes památník Josefa Lady</vt:lpstr>
      <vt:lpstr>Prezentace aplikace PowerPoint</vt:lpstr>
      <vt:lpstr>Prezentace aplikace PowerPoint</vt:lpstr>
      <vt:lpstr>Život a dílo Josefa Lady</vt:lpstr>
      <vt:lpstr>Alena ladová (1925–1992)</vt:lpstr>
      <vt:lpstr>dílo josefa lady  – napsal a ilustroval mnoho knih pro děti</vt:lpstr>
      <vt:lpstr>Prezentace aplikace PowerPoint</vt:lpstr>
      <vt:lpstr>Obrázky: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Lada</dc:title>
  <dc:creator>Věra Lupínková</dc:creator>
  <cp:lastModifiedBy>Renáta Drábová</cp:lastModifiedBy>
  <cp:revision>11</cp:revision>
  <dcterms:created xsi:type="dcterms:W3CDTF">2020-08-19T08:26:57Z</dcterms:created>
  <dcterms:modified xsi:type="dcterms:W3CDTF">2020-09-01T13:03:28Z</dcterms:modified>
</cp:coreProperties>
</file>